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Shape 19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xt"/>
          <p:cNvSpPr txBox="1"/>
          <p:nvPr>
            <p:ph type="body" sz="half" idx="13"/>
          </p:nvPr>
        </p:nvSpPr>
        <p:spPr>
          <a:xfrm>
            <a:off x="4833937" y="3393281"/>
            <a:ext cx="14716126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3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eltext"/>
          <p:cNvSpPr txBox="1"/>
          <p:nvPr>
            <p:ph type="body" sz="quarter" idx="13"/>
          </p:nvPr>
        </p:nvSpPr>
        <p:spPr>
          <a:xfrm>
            <a:off x="3936133" y="357187"/>
            <a:ext cx="16511734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8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95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Brödtext nivå ett…"/>
          <p:cNvSpPr txBox="1"/>
          <p:nvPr/>
        </p:nvSpPr>
        <p:spPr>
          <a:xfrm>
            <a:off x="2666517" y="1785937"/>
            <a:ext cx="19050966" cy="1014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>
            <a:lvl1pPr marL="622300" indent="-622300" algn="l">
              <a:spcBef>
                <a:spcPts val="5900"/>
              </a:spcBef>
              <a:buSzPct val="145000"/>
              <a:buChar char="•"/>
              <a:defRPr b="0" sz="560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1pPr>
            <a:lvl2pPr marL="1045882" indent="-601382" algn="l">
              <a:spcBef>
                <a:spcPts val="2800"/>
              </a:spcBef>
              <a:buSzPct val="145000"/>
              <a:buChar char="•"/>
              <a:defRPr b="0" sz="460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2pPr>
            <a:lvl3pPr marL="1481666" indent="-592666" algn="l">
              <a:spcBef>
                <a:spcPts val="2500"/>
              </a:spcBef>
              <a:buSzPct val="145000"/>
              <a:buChar char="•"/>
              <a:defRPr b="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sp>
        <p:nvSpPr>
          <p:cNvPr id="10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blå)">
    <p:bg>
      <p:bgPr>
        <a:solidFill>
          <a:srgbClr val="0069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text"/>
          <p:cNvSpPr txBox="1"/>
          <p:nvPr>
            <p:ph type="body" sz="half" idx="13"/>
          </p:nvPr>
        </p:nvSpPr>
        <p:spPr>
          <a:xfrm>
            <a:off x="3934888" y="3393281"/>
            <a:ext cx="16514224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13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blå)">
    <p:bg>
      <p:bgPr>
        <a:solidFill>
          <a:srgbClr val="0069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eltext"/>
          <p:cNvSpPr txBox="1"/>
          <p:nvPr>
            <p:ph type="body" sz="quarter" idx="13"/>
          </p:nvPr>
        </p:nvSpPr>
        <p:spPr>
          <a:xfrm>
            <a:off x="3934778" y="357187"/>
            <a:ext cx="16514444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8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22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 (blå)">
    <p:bg>
      <p:bgPr>
        <a:solidFill>
          <a:srgbClr val="0069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Brödtext nivå ett…"/>
          <p:cNvSpPr txBox="1"/>
          <p:nvPr/>
        </p:nvSpPr>
        <p:spPr>
          <a:xfrm>
            <a:off x="2666517" y="1785937"/>
            <a:ext cx="19050966" cy="1014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>
            <a:lvl1pPr marL="622300" indent="-622300" algn="l">
              <a:spcBef>
                <a:spcPts val="5900"/>
              </a:spcBef>
              <a:buSzPct val="145000"/>
              <a:buChar char="•"/>
              <a:defRPr b="0" sz="5600">
                <a:solidFill>
                  <a:srgbClr val="FFFFFF"/>
                </a:solidFill>
                <a:latin typeface="+mn-lt"/>
                <a:ea typeface="+mn-ea"/>
                <a:cs typeface="+mn-cs"/>
                <a:sym typeface="Roboto Light"/>
              </a:defRPr>
            </a:lvl1pPr>
            <a:lvl2pPr marL="1045882" indent="-601382" algn="l">
              <a:spcBef>
                <a:spcPts val="2800"/>
              </a:spcBef>
              <a:buSzPct val="145000"/>
              <a:buChar char="•"/>
              <a:defRPr b="0" sz="4600">
                <a:solidFill>
                  <a:srgbClr val="FFFFFF"/>
                </a:solidFill>
                <a:latin typeface="+mn-lt"/>
                <a:ea typeface="+mn-ea"/>
                <a:cs typeface="+mn-cs"/>
                <a:sym typeface="Roboto Light"/>
              </a:defRPr>
            </a:lvl2pPr>
            <a:lvl3pPr marL="1481666" indent="-592666" algn="l">
              <a:spcBef>
                <a:spcPts val="2500"/>
              </a:spcBef>
              <a:buSzPct val="14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Roboto Light"/>
              </a:defRPr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sp>
        <p:nvSpPr>
          <p:cNvPr id="132" name="Diabilds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gul)">
    <p:bg>
      <p:bgPr>
        <a:solidFill>
          <a:srgbClr val="FFD7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text"/>
          <p:cNvSpPr txBox="1"/>
          <p:nvPr>
            <p:ph type="body" sz="half" idx="13"/>
          </p:nvPr>
        </p:nvSpPr>
        <p:spPr>
          <a:xfrm>
            <a:off x="3934279" y="3393281"/>
            <a:ext cx="1651544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40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gul)">
    <p:bg>
      <p:bgPr>
        <a:solidFill>
          <a:srgbClr val="FFD7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text"/>
          <p:cNvSpPr txBox="1"/>
          <p:nvPr>
            <p:ph type="body" sz="quarter" idx="13"/>
          </p:nvPr>
        </p:nvSpPr>
        <p:spPr>
          <a:xfrm>
            <a:off x="3938098" y="357187"/>
            <a:ext cx="16507804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8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49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 (blå) (kopia)">
    <p:bg>
      <p:bgPr>
        <a:solidFill>
          <a:srgbClr val="FFD7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Brödtext nivå ett…"/>
          <p:cNvSpPr txBox="1"/>
          <p:nvPr/>
        </p:nvSpPr>
        <p:spPr>
          <a:xfrm>
            <a:off x="2666517" y="1785937"/>
            <a:ext cx="19050966" cy="1014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>
            <a:lvl1pPr marL="622300" indent="-622300" algn="l">
              <a:spcBef>
                <a:spcPts val="5900"/>
              </a:spcBef>
              <a:buSzPct val="145000"/>
              <a:buChar char="•"/>
              <a:defRPr b="0" sz="560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1pPr>
            <a:lvl2pPr marL="1045882" indent="-601382" algn="l">
              <a:spcBef>
                <a:spcPts val="2800"/>
              </a:spcBef>
              <a:buSzPct val="145000"/>
              <a:buChar char="•"/>
              <a:defRPr b="0" sz="460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2pPr>
            <a:lvl3pPr marL="1481666" indent="-592666" algn="l">
              <a:spcBef>
                <a:spcPts val="2500"/>
              </a:spcBef>
              <a:buSzPct val="145000"/>
              <a:buChar char="•"/>
              <a:defRPr b="0">
                <a:solidFill>
                  <a:srgbClr val="243846"/>
                </a:solidFill>
                <a:latin typeface="+mn-lt"/>
                <a:ea typeface="+mn-ea"/>
                <a:cs typeface="+mn-cs"/>
                <a:sym typeface="Roboto Light"/>
              </a:defRPr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sp>
        <p:nvSpPr>
          <p:cNvPr id="159" name="Diabilds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grå)">
    <p:bg>
      <p:bgPr>
        <a:solidFill>
          <a:srgbClr val="2438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eltext"/>
          <p:cNvSpPr txBox="1"/>
          <p:nvPr>
            <p:ph type="body" sz="half" idx="13"/>
          </p:nvPr>
        </p:nvSpPr>
        <p:spPr>
          <a:xfrm>
            <a:off x="3936243" y="3393281"/>
            <a:ext cx="16511514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ECECEC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67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grå)">
    <p:bg>
      <p:bgPr>
        <a:solidFill>
          <a:srgbClr val="2438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eltext"/>
          <p:cNvSpPr txBox="1"/>
          <p:nvPr>
            <p:ph type="body" sz="quarter" idx="13"/>
          </p:nvPr>
        </p:nvSpPr>
        <p:spPr>
          <a:xfrm>
            <a:off x="3940062" y="357187"/>
            <a:ext cx="16503876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800">
                <a:solidFill>
                  <a:srgbClr val="ECECEC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76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xt"/>
          <p:cNvSpPr txBox="1"/>
          <p:nvPr>
            <p:ph type="body" sz="quarter" idx="13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2" name="Brödtext nivå ett…"/>
          <p:cNvSpPr txBox="1"/>
          <p:nvPr>
            <p:ph type="body" idx="14"/>
          </p:nvPr>
        </p:nvSpPr>
        <p:spPr>
          <a:xfrm>
            <a:off x="2668956" y="3643312"/>
            <a:ext cx="19046088" cy="8840392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243846"/>
                </a:solidFill>
              </a:defRPr>
            </a:lvl1pPr>
            <a:lvl2pPr>
              <a:defRPr>
                <a:solidFill>
                  <a:srgbClr val="243846"/>
                </a:solidFill>
              </a:defRPr>
            </a:lvl2pPr>
            <a:lvl3pPr>
              <a:defRPr>
                <a:solidFill>
                  <a:srgbClr val="243846"/>
                </a:solidFill>
              </a:defRPr>
            </a:lvl3pPr>
            <a:lvl4pPr>
              <a:defRPr>
                <a:solidFill>
                  <a:srgbClr val="243846"/>
                </a:solidFill>
              </a:defRPr>
            </a:lvl4pPr>
            <a:lvl5pPr>
              <a:defRPr>
                <a:solidFill>
                  <a:srgbClr val="243846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 (grå)">
    <p:bg>
      <p:bgPr>
        <a:solidFill>
          <a:srgbClr val="2438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Brödtext nivå ett…"/>
          <p:cNvSpPr txBox="1"/>
          <p:nvPr/>
        </p:nvSpPr>
        <p:spPr>
          <a:xfrm>
            <a:off x="2666517" y="1785937"/>
            <a:ext cx="19050966" cy="1014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>
            <a:lvl1pPr marL="622300" indent="-622300" algn="l">
              <a:spcBef>
                <a:spcPts val="5900"/>
              </a:spcBef>
              <a:buSzPct val="145000"/>
              <a:buChar char="•"/>
              <a:defRPr b="0" sz="5600">
                <a:solidFill>
                  <a:srgbClr val="ECECEC"/>
                </a:solidFill>
                <a:latin typeface="+mn-lt"/>
                <a:ea typeface="+mn-ea"/>
                <a:cs typeface="+mn-cs"/>
                <a:sym typeface="Roboto Light"/>
              </a:defRPr>
            </a:lvl1pPr>
            <a:lvl2pPr marL="1045882" indent="-601382" algn="l">
              <a:spcBef>
                <a:spcPts val="2800"/>
              </a:spcBef>
              <a:buSzPct val="145000"/>
              <a:buChar char="•"/>
              <a:defRPr b="0" sz="4600">
                <a:solidFill>
                  <a:srgbClr val="ECECEC"/>
                </a:solidFill>
                <a:latin typeface="+mn-lt"/>
                <a:ea typeface="+mn-ea"/>
                <a:cs typeface="+mn-cs"/>
                <a:sym typeface="Roboto Light"/>
              </a:defRPr>
            </a:lvl2pPr>
            <a:lvl3pPr marL="1481666" indent="-592666" algn="l">
              <a:spcBef>
                <a:spcPts val="2500"/>
              </a:spcBef>
              <a:buSzPct val="145000"/>
              <a:buChar char="•"/>
              <a:defRPr b="0">
                <a:solidFill>
                  <a:srgbClr val="ECECEC"/>
                </a:solidFill>
                <a:latin typeface="+mn-lt"/>
                <a:ea typeface="+mn-ea"/>
                <a:cs typeface="+mn-cs"/>
                <a:sym typeface="Roboto Light"/>
              </a:defRPr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sp>
        <p:nvSpPr>
          <p:cNvPr id="186" name="Diabilds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body" sz="half" idx="13"/>
          </p:nvPr>
        </p:nvSpPr>
        <p:spPr>
          <a:xfrm>
            <a:off x="4833937" y="2482453"/>
            <a:ext cx="14716126" cy="4643438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1" name="Brödtext nivå ett…"/>
          <p:cNvSpPr txBox="1"/>
          <p:nvPr>
            <p:ph type="body" sz="quarter" idx="14"/>
          </p:nvPr>
        </p:nvSpPr>
        <p:spPr>
          <a:xfrm>
            <a:off x="4833937" y="7268765"/>
            <a:ext cx="14716126" cy="1589485"/>
          </a:xfrm>
          <a:prstGeom prst="rect">
            <a:avLst/>
          </a:prstGeom>
        </p:spPr>
        <p:txBody>
          <a:bodyPr anchor="t"/>
          <a:lstStyle/>
          <a:p>
            <a:pPr marL="0" indent="0" algn="ctr" defTabSz="583287">
              <a:spcBef>
                <a:spcPts val="0"/>
              </a:spcBef>
              <a:buSzTx/>
              <a:buNone/>
              <a:defRPr sz="3266">
                <a:solidFill>
                  <a:srgbClr val="243846"/>
                </a:solidFill>
              </a:defRPr>
            </a:pPr>
            <a:r>
              <a:t>Brödtext nivå ett</a:t>
            </a:r>
          </a:p>
          <a:p>
            <a:pPr marL="0" indent="0" algn="ctr" defTabSz="583287">
              <a:spcBef>
                <a:spcPts val="0"/>
              </a:spcBef>
              <a:buSzTx/>
              <a:buNone/>
              <a:defRPr sz="3266">
                <a:solidFill>
                  <a:srgbClr val="243846"/>
                </a:solidFill>
              </a:defRPr>
            </a:pPr>
            <a:r>
              <a:t>Brödtext nivå två</a:t>
            </a:r>
          </a:p>
          <a:p>
            <a:pPr marL="0" indent="0" algn="ctr" defTabSz="583287">
              <a:spcBef>
                <a:spcPts val="0"/>
              </a:spcBef>
              <a:buSzTx/>
              <a:buNone/>
              <a:defRPr sz="3266">
                <a:solidFill>
                  <a:srgbClr val="243846"/>
                </a:solidFill>
              </a:defRPr>
            </a:pPr>
            <a:r>
              <a:t>Brödtext nivå tre</a:t>
            </a:r>
          </a:p>
        </p:txBody>
      </p:sp>
      <p:pic>
        <p:nvPicPr>
          <p:cNvPr id="32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Brödtext nivå ett…"/>
          <p:cNvSpPr txBox="1"/>
          <p:nvPr>
            <p:ph type="body" idx="13"/>
          </p:nvPr>
        </p:nvSpPr>
        <p:spPr>
          <a:xfrm>
            <a:off x="2666517" y="1785937"/>
            <a:ext cx="19050966" cy="10144126"/>
          </a:xfrm>
          <a:prstGeom prst="rect">
            <a:avLst/>
          </a:prstGeom>
        </p:spPr>
        <p:txBody>
          <a:bodyPr anchor="t"/>
          <a:lstStyle>
            <a:lvl1pPr marL="622300" indent="-622300">
              <a:defRPr>
                <a:solidFill>
                  <a:srgbClr val="243846"/>
                </a:solidFill>
              </a:defRPr>
            </a:lvl1pPr>
            <a:lvl2pPr marL="1045882" indent="-601382">
              <a:spcBef>
                <a:spcPts val="2800"/>
              </a:spcBef>
              <a:defRPr sz="4600">
                <a:solidFill>
                  <a:srgbClr val="243846"/>
                </a:solidFill>
              </a:defRPr>
            </a:lvl2pPr>
            <a:lvl3pPr marL="1481666" indent="-592666">
              <a:spcBef>
                <a:spcPts val="2500"/>
              </a:spcBef>
              <a:defRPr sz="3200">
                <a:solidFill>
                  <a:srgbClr val="243846"/>
                </a:solidFill>
              </a:defRPr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pic>
        <p:nvPicPr>
          <p:cNvPr id="41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text"/>
          <p:cNvSpPr txBox="1"/>
          <p:nvPr>
            <p:ph type="body" sz="quarter" idx="13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50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– Johnny Appleseed"/>
          <p:cNvSpPr txBox="1"/>
          <p:nvPr>
            <p:ph type="body" sz="quarter" idx="13"/>
          </p:nvPr>
        </p:nvSpPr>
        <p:spPr>
          <a:xfrm>
            <a:off x="4833937" y="8180919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>
                <a:solidFill>
                  <a:srgbClr val="0069A6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</a:lstStyle>
          <a:p>
            <a:pPr/>
            <a:r>
              <a:t>– Johnny Appleseed</a:t>
            </a:r>
          </a:p>
        </p:txBody>
      </p:sp>
      <p:sp>
        <p:nvSpPr>
          <p:cNvPr id="59" name="”Skriv ett citat här.”"/>
          <p:cNvSpPr txBox="1"/>
          <p:nvPr>
            <p:ph type="body" sz="quarter" idx="14"/>
          </p:nvPr>
        </p:nvSpPr>
        <p:spPr>
          <a:xfrm>
            <a:off x="3619127" y="5383237"/>
            <a:ext cx="17145746" cy="16033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9800">
                <a:solidFill>
                  <a:srgbClr val="243846"/>
                </a:solidFill>
              </a:defRPr>
            </a:lvl1pPr>
          </a:lstStyle>
          <a:p>
            <a:pPr/>
            <a:r>
              <a:t>”Skriv ett citat här.” </a:t>
            </a:r>
          </a:p>
        </p:txBody>
      </p:sp>
      <p:pic>
        <p:nvPicPr>
          <p:cNvPr id="60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Vänster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genda"/>
          <p:cNvSpPr txBox="1"/>
          <p:nvPr>
            <p:ph type="body" sz="quarter" idx="13"/>
          </p:nvPr>
        </p:nvSpPr>
        <p:spPr>
          <a:xfrm>
            <a:off x="2668549" y="357187"/>
            <a:ext cx="19046902" cy="30360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9800">
                <a:solidFill>
                  <a:srgbClr val="243846"/>
                </a:solidFill>
              </a:defRPr>
            </a:lvl1pPr>
          </a:lstStyle>
          <a:p>
            <a:pPr/>
            <a:r>
              <a:t>Agenda</a:t>
            </a:r>
          </a:p>
        </p:txBody>
      </p:sp>
      <p:sp>
        <p:nvSpPr>
          <p:cNvPr id="76" name="Punkt ett…"/>
          <p:cNvSpPr txBox="1"/>
          <p:nvPr>
            <p:ph type="body" idx="14"/>
          </p:nvPr>
        </p:nvSpPr>
        <p:spPr>
          <a:xfrm>
            <a:off x="2668549" y="3083532"/>
            <a:ext cx="19046902" cy="8846531"/>
          </a:xfrm>
          <a:prstGeom prst="rect">
            <a:avLst/>
          </a:prstGeom>
        </p:spPr>
        <p:txBody>
          <a:bodyPr anchor="t"/>
          <a:lstStyle>
            <a:lvl1pPr marL="622300" indent="-622300">
              <a:defRPr>
                <a:solidFill>
                  <a:srgbClr val="243846"/>
                </a:solidFill>
              </a:defRPr>
            </a:lvl1pPr>
            <a:lvl2pPr marL="1066800" indent="-622300">
              <a:spcBef>
                <a:spcPts val="2800"/>
              </a:spcBef>
              <a:defRPr sz="4200">
                <a:solidFill>
                  <a:srgbClr val="243846"/>
                </a:solidFill>
              </a:defRPr>
            </a:lvl2pPr>
            <a:lvl3pPr marL="1481666" indent="-592666">
              <a:spcBef>
                <a:spcPts val="2500"/>
              </a:spcBef>
              <a:defRPr sz="3200">
                <a:solidFill>
                  <a:srgbClr val="243846"/>
                </a:solidFill>
              </a:defRPr>
            </a:lvl3pPr>
          </a:lstStyle>
          <a:p>
            <a:pPr/>
            <a:r>
              <a:t>Punkt ett</a:t>
            </a:r>
          </a:p>
          <a:p>
            <a:pPr lvl="1"/>
            <a:r>
              <a:t>Underpunkt två</a:t>
            </a:r>
          </a:p>
          <a:p>
            <a:pPr lvl="2"/>
            <a:r>
              <a:t>Underpunkt tre</a:t>
            </a:r>
          </a:p>
        </p:txBody>
      </p:sp>
      <p:pic>
        <p:nvPicPr>
          <p:cNvPr id="77" name="logo_tickster_white.tiff" descr="logo_tickster_whit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20764" y="7109643"/>
            <a:ext cx="26245118" cy="5765975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turkos) (kopia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eltext"/>
          <p:cNvSpPr txBox="1"/>
          <p:nvPr>
            <p:ph type="body" sz="half" idx="13"/>
          </p:nvPr>
        </p:nvSpPr>
        <p:spPr>
          <a:xfrm>
            <a:off x="3937259" y="3393281"/>
            <a:ext cx="1650948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112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86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Diabilds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5728" y="12575381"/>
            <a:ext cx="2357438" cy="51792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4" name="Brödtext nivå ett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" name="Diabilds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9pPr>
    </p:titleStyle>
    <p:bodyStyle>
      <a:lvl1pPr marL="7778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1pPr>
      <a:lvl2pPr marL="12223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2pPr>
      <a:lvl3pPr marL="16668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3pPr>
      <a:lvl4pPr marL="21113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4pPr>
      <a:lvl5pPr marL="25558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5pPr>
      <a:lvl6pPr marL="30003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6pPr>
      <a:lvl7pPr marL="34448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7pPr>
      <a:lvl8pPr marL="38893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8pPr>
      <a:lvl9pPr marL="4333875" marR="0" indent="-777875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56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el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genda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98" name="Punkt ett…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Punkt ett</a:t>
            </a:r>
          </a:p>
          <a:p>
            <a:pPr lvl="1"/>
            <a:r>
              <a:t>Underpunkt två</a:t>
            </a:r>
          </a:p>
          <a:p>
            <a:pPr lvl="2"/>
            <a:r>
              <a:t>Underpunkt tre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oboto Light"/>
        <a:ea typeface="Roboto Light"/>
        <a:cs typeface="Roboto Light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oboto Light"/>
        <a:ea typeface="Roboto Light"/>
        <a:cs typeface="Roboto Light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