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text"/>
          <p:cNvSpPr txBox="1"/>
          <p:nvPr>
            <p:ph type="body" sz="half" idx="13"/>
          </p:nvPr>
        </p:nvSpPr>
        <p:spPr>
          <a:xfrm>
            <a:off x="1270000" y="2413000"/>
            <a:ext cx="10464800" cy="3302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8000"/>
            </a:lvl1pPr>
          </a:lstStyle>
          <a:p>
            <a:pPr/>
            <a:r>
              <a:t>Titeltext</a:t>
            </a:r>
          </a:p>
        </p:txBody>
      </p:sp>
      <p:pic>
        <p:nvPicPr>
          <p:cNvPr id="13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Upptill (turkos)">
    <p:bg>
      <p:bgPr>
        <a:solidFill>
          <a:srgbClr val="1CCFC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text"/>
          <p:cNvSpPr txBox="1"/>
          <p:nvPr>
            <p:ph type="body" sz="quarter" idx="13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7000">
                <a:solidFill>
                  <a:srgbClr val="243846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96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Centrerad (blå)">
    <p:bg>
      <p:bgPr>
        <a:solidFill>
          <a:srgbClr val="0069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eltext"/>
          <p:cNvSpPr txBox="1"/>
          <p:nvPr>
            <p:ph type="body" sz="half" idx="13"/>
          </p:nvPr>
        </p:nvSpPr>
        <p:spPr>
          <a:xfrm>
            <a:off x="1270000" y="2413000"/>
            <a:ext cx="10464800" cy="3302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8000">
                <a:solidFill>
                  <a:srgbClr val="FFFFFF"/>
                </a:solidFill>
                <a:effectLst>
                  <a:outerShdw sx="100000" sy="100000" kx="0" ky="0" algn="b" rotWithShape="0" blurRad="127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104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Upptill (blå)">
    <p:bg>
      <p:bgPr>
        <a:solidFill>
          <a:srgbClr val="0069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eltext"/>
          <p:cNvSpPr txBox="1"/>
          <p:nvPr>
            <p:ph type="body" sz="quarter" idx="13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7000">
                <a:solidFill>
                  <a:srgbClr val="FFFFFF"/>
                </a:solidFill>
                <a:effectLst>
                  <a:outerShdw sx="100000" sy="100000" kx="0" ky="0" algn="b" rotWithShape="0" blurRad="127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113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Centrerad (gul)">
    <p:bg>
      <p:bgPr>
        <a:solidFill>
          <a:srgbClr val="FFD72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eltext"/>
          <p:cNvSpPr txBox="1"/>
          <p:nvPr>
            <p:ph type="body" sz="half" idx="13"/>
          </p:nvPr>
        </p:nvSpPr>
        <p:spPr>
          <a:xfrm>
            <a:off x="1270000" y="2413000"/>
            <a:ext cx="10464800" cy="3302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8000"/>
            </a:lvl1pPr>
          </a:lstStyle>
          <a:p>
            <a:pPr/>
            <a:r>
              <a:t>Titeltext</a:t>
            </a:r>
          </a:p>
        </p:txBody>
      </p:sp>
      <p:pic>
        <p:nvPicPr>
          <p:cNvPr id="122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Upptill (gul)">
    <p:bg>
      <p:bgPr>
        <a:solidFill>
          <a:srgbClr val="FFD72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eltext"/>
          <p:cNvSpPr txBox="1"/>
          <p:nvPr>
            <p:ph type="body" sz="quarter" idx="13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7000"/>
            </a:lvl1pPr>
          </a:lstStyle>
          <a:p>
            <a:pPr/>
            <a:r>
              <a:t>Titeltext</a:t>
            </a:r>
          </a:p>
        </p:txBody>
      </p:sp>
      <p:pic>
        <p:nvPicPr>
          <p:cNvPr id="131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Centrerad (grå)">
    <p:bg>
      <p:bgPr>
        <a:solidFill>
          <a:srgbClr val="2438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eltext"/>
          <p:cNvSpPr txBox="1"/>
          <p:nvPr>
            <p:ph type="body" sz="half" idx="13"/>
          </p:nvPr>
        </p:nvSpPr>
        <p:spPr>
          <a:xfrm>
            <a:off x="1270000" y="2413000"/>
            <a:ext cx="10464800" cy="3302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8000">
                <a:solidFill>
                  <a:srgbClr val="FFFFFF"/>
                </a:solidFill>
                <a:effectLst>
                  <a:outerShdw sx="100000" sy="100000" kx="0" ky="0" algn="b" rotWithShape="0" blurRad="127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140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Upptill (grå)">
    <p:bg>
      <p:bgPr>
        <a:solidFill>
          <a:srgbClr val="2438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eltext"/>
          <p:cNvSpPr txBox="1"/>
          <p:nvPr>
            <p:ph type="body" sz="quarter" idx="13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7000">
                <a:solidFill>
                  <a:srgbClr val="FFFFFF"/>
                </a:solidFill>
                <a:effectLst>
                  <a:outerShdw sx="100000" sy="100000" kx="0" ky="0" algn="b" rotWithShape="0" blurRad="127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149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text"/>
          <p:cNvSpPr txBox="1"/>
          <p:nvPr>
            <p:ph type="body" sz="quarter" idx="13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8000"/>
            </a:lvl1pPr>
          </a:lstStyle>
          <a:p>
            <a:pPr/>
            <a:r>
              <a:t>Titeltext</a:t>
            </a:r>
          </a:p>
        </p:txBody>
      </p:sp>
      <p:sp>
        <p:nvSpPr>
          <p:cNvPr id="22" name="Brödtext nivå ett…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/>
          <p:nvPr>
            <p:ph type="body" sz="half" idx="13"/>
          </p:nvPr>
        </p:nvSpPr>
        <p:spPr>
          <a:xfrm>
            <a:off x="1270000" y="1765300"/>
            <a:ext cx="10464800" cy="3302000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SzTx/>
              <a:buNone/>
              <a:defRPr sz="8000"/>
            </a:lvl1pPr>
          </a:lstStyle>
          <a:p>
            <a:pPr/>
            <a:r>
              <a:t>Titeltext</a:t>
            </a:r>
          </a:p>
        </p:txBody>
      </p:sp>
      <p:sp>
        <p:nvSpPr>
          <p:cNvPr id="31" name="Brödtext nivå ett…"/>
          <p:cNvSpPr txBox="1"/>
          <p:nvPr>
            <p:ph type="body" sz="quarter" idx="14"/>
          </p:nvPr>
        </p:nvSpPr>
        <p:spPr>
          <a:xfrm>
            <a:off x="1270000" y="5168900"/>
            <a:ext cx="10464800" cy="1130300"/>
          </a:xfrm>
          <a:prstGeom prst="rect">
            <a:avLst/>
          </a:prstGeom>
        </p:spPr>
        <p:txBody>
          <a:bodyPr anchor="t"/>
          <a:lstStyle/>
          <a:p>
            <a:pPr marL="0" indent="0" algn="ctr" defTabSz="408940">
              <a:spcBef>
                <a:spcPts val="0"/>
              </a:spcBef>
              <a:buSzTx/>
              <a:buNone/>
              <a:defRPr sz="2310"/>
            </a:pPr>
            <a:r>
              <a:t>Brödtext nivå ett</a:t>
            </a:r>
          </a:p>
          <a:p>
            <a:pPr marL="0" indent="0" algn="ctr" defTabSz="408940">
              <a:spcBef>
                <a:spcPts val="0"/>
              </a:spcBef>
              <a:buSzTx/>
              <a:buNone/>
              <a:defRPr sz="2310"/>
            </a:pPr>
            <a:r>
              <a:t>Brödtext nivå två</a:t>
            </a:r>
          </a:p>
          <a:p>
            <a:pPr marL="0" indent="0" algn="ctr" defTabSz="408940">
              <a:spcBef>
                <a:spcPts val="0"/>
              </a:spcBef>
              <a:buSzTx/>
              <a:buNone/>
              <a:defRPr sz="2310"/>
            </a:pPr>
            <a:r>
              <a:t>Brödtext nivå tre</a:t>
            </a:r>
          </a:p>
        </p:txBody>
      </p:sp>
      <p:pic>
        <p:nvPicPr>
          <p:cNvPr id="32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Brödtext nivå ett…"/>
          <p:cNvSpPr txBox="1"/>
          <p:nvPr>
            <p:ph type="body" idx="13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 marL="444500" indent="-444500"/>
            <a:lvl2pPr marL="889000" indent="-444500">
              <a:spcBef>
                <a:spcPts val="2000"/>
              </a:spcBef>
              <a:defRPr sz="3400"/>
            </a:lvl2pPr>
            <a:lvl3pPr marL="1333500" indent="-444500">
              <a:spcBef>
                <a:spcPts val="1800"/>
              </a:spcBef>
              <a:defRPr sz="2400"/>
            </a:lvl3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</p:txBody>
      </p:sp>
      <p:pic>
        <p:nvPicPr>
          <p:cNvPr id="41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eltext"/>
          <p:cNvSpPr txBox="1"/>
          <p:nvPr>
            <p:ph type="body" sz="quarter" idx="13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8000"/>
            </a:lvl1pPr>
          </a:lstStyle>
          <a:p>
            <a:pPr/>
            <a:r>
              <a:t>Titeltext</a:t>
            </a:r>
          </a:p>
        </p:txBody>
      </p:sp>
      <p:pic>
        <p:nvPicPr>
          <p:cNvPr id="50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– Johnny Appleseed"/>
          <p:cNvSpPr txBox="1"/>
          <p:nvPr>
            <p:ph type="body" sz="quarter" idx="13"/>
          </p:nvPr>
        </p:nvSpPr>
        <p:spPr>
          <a:xfrm>
            <a:off x="1270000" y="5817542"/>
            <a:ext cx="10464800" cy="4572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000">
                <a:solidFill>
                  <a:srgbClr val="0069A6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</a:lstStyle>
          <a:p>
            <a:pPr/>
            <a:r>
              <a:t>– Johnny Appleseed</a:t>
            </a:r>
          </a:p>
        </p:txBody>
      </p:sp>
      <p:sp>
        <p:nvSpPr>
          <p:cNvPr id="59" name="”Skriv ett citat här.”"/>
          <p:cNvSpPr txBox="1"/>
          <p:nvPr>
            <p:ph type="body" sz="quarter" idx="14"/>
          </p:nvPr>
        </p:nvSpPr>
        <p:spPr>
          <a:xfrm>
            <a:off x="1270000" y="3826668"/>
            <a:ext cx="10464800" cy="11430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7000"/>
            </a:lvl1pPr>
          </a:lstStyle>
          <a:p>
            <a:pPr/>
            <a:r>
              <a:t>”Skriv ett citat här.” </a:t>
            </a:r>
          </a:p>
        </p:txBody>
      </p:sp>
      <p:pic>
        <p:nvPicPr>
          <p:cNvPr id="60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Vänster (turkos)">
    <p:bg>
      <p:bgPr>
        <a:solidFill>
          <a:srgbClr val="1CCFC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genda"/>
          <p:cNvSpPr txBox="1"/>
          <p:nvPr>
            <p:ph type="body" sz="quarter" idx="13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7000">
                <a:solidFill>
                  <a:srgbClr val="243846"/>
                </a:solidFill>
              </a:defRPr>
            </a:lvl1pPr>
          </a:lstStyle>
          <a:p>
            <a:pPr/>
            <a:r>
              <a:t>Agenda</a:t>
            </a:r>
          </a:p>
        </p:txBody>
      </p:sp>
      <p:sp>
        <p:nvSpPr>
          <p:cNvPr id="76" name="Punkt ett…"/>
          <p:cNvSpPr txBox="1"/>
          <p:nvPr>
            <p:ph type="body" idx="14"/>
          </p:nvPr>
        </p:nvSpPr>
        <p:spPr>
          <a:xfrm>
            <a:off x="952500" y="2192734"/>
            <a:ext cx="11099800" cy="6290866"/>
          </a:xfrm>
          <a:prstGeom prst="rect">
            <a:avLst/>
          </a:prstGeom>
        </p:spPr>
        <p:txBody>
          <a:bodyPr anchor="t"/>
          <a:lstStyle>
            <a:lvl1pPr marL="444500" indent="-444500">
              <a:defRPr>
                <a:solidFill>
                  <a:srgbClr val="243846"/>
                </a:solidFill>
              </a:defRPr>
            </a:lvl1pPr>
            <a:lvl2pPr marL="889000" indent="-444500">
              <a:spcBef>
                <a:spcPts val="2000"/>
              </a:spcBef>
              <a:defRPr sz="3000">
                <a:solidFill>
                  <a:srgbClr val="243846"/>
                </a:solidFill>
              </a:defRPr>
            </a:lvl2pPr>
            <a:lvl3pPr marL="1333500" indent="-444500">
              <a:spcBef>
                <a:spcPts val="1800"/>
              </a:spcBef>
              <a:defRPr sz="2400">
                <a:solidFill>
                  <a:srgbClr val="243846"/>
                </a:solidFill>
              </a:defRPr>
            </a:lvl3pPr>
          </a:lstStyle>
          <a:p>
            <a:pPr/>
            <a:r>
              <a:t>Punkt ett</a:t>
            </a:r>
          </a:p>
          <a:p>
            <a:pPr lvl="1"/>
            <a:r>
              <a:t>Underpunkt två</a:t>
            </a:r>
          </a:p>
          <a:p>
            <a:pPr lvl="2"/>
            <a:r>
              <a:t>Underpunkt tre</a:t>
            </a:r>
          </a:p>
        </p:txBody>
      </p:sp>
      <p:pic>
        <p:nvPicPr>
          <p:cNvPr id="77" name="logo_tickster_white.tiff" descr="logo_tickster_whit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37610" y="5055746"/>
            <a:ext cx="18663195" cy="4100249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- Centrerad (turkos)">
    <p:bg>
      <p:bgPr>
        <a:solidFill>
          <a:srgbClr val="1CCFC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eltext"/>
          <p:cNvSpPr txBox="1"/>
          <p:nvPr>
            <p:ph type="body" sz="half" idx="13"/>
          </p:nvPr>
        </p:nvSpPr>
        <p:spPr>
          <a:xfrm>
            <a:off x="1270000" y="2413000"/>
            <a:ext cx="10464800" cy="3302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8000">
                <a:solidFill>
                  <a:srgbClr val="243846"/>
                </a:solidFill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86" name="logo_tickster_white.png" descr="logo_tickster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tickster_color.png" descr="logo_tickster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07700" y="8915400"/>
            <a:ext cx="1676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el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4" name="Brödtext nivå ett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" name="Diabilds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9pPr>
    </p:titleStyle>
    <p:bodyStyle>
      <a:lvl1pPr marL="555625" marR="0" indent="-55562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1pPr>
      <a:lvl2pPr marL="1000125" marR="0" indent="-55562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2pPr>
      <a:lvl3pPr marL="1444625" marR="0" indent="-55562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3pPr>
      <a:lvl4pPr marL="1889125" marR="0" indent="-55562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4pPr>
      <a:lvl5pPr marL="2333625" marR="0" indent="-55562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5pPr>
      <a:lvl6pPr marL="2778125" marR="0" indent="-55562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6pPr>
      <a:lvl7pPr marL="3222625" marR="0" indent="-55562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7pPr>
      <a:lvl8pPr marL="3667125" marR="0" indent="-55562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8pPr>
      <a:lvl9pPr marL="4111625" marR="0" indent="-55562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000" u="none">
          <a:solidFill>
            <a:srgbClr val="131E29"/>
          </a:solidFill>
          <a:uFillTx/>
          <a:latin typeface="+mn-lt"/>
          <a:ea typeface="+mn-ea"/>
          <a:cs typeface="+mn-cs"/>
          <a:sym typeface="Roboto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eltext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Agenda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62" name="Punkt ett…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Punkt ett</a:t>
            </a:r>
          </a:p>
          <a:p>
            <a:pPr lvl="1"/>
            <a:r>
              <a:t>Underpunkt två</a:t>
            </a:r>
          </a:p>
          <a:p>
            <a:pPr lvl="2"/>
            <a:r>
              <a:t>Underpunkt tre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oboto Light"/>
        <a:ea typeface="Roboto Light"/>
        <a:cs typeface="Roboto Light"/>
      </a:majorFont>
      <a:minorFont>
        <a:latin typeface="Roboto Light"/>
        <a:ea typeface="Roboto Light"/>
        <a:cs typeface="Robot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oboto Light"/>
        <a:ea typeface="Roboto Light"/>
        <a:cs typeface="Roboto Light"/>
      </a:majorFont>
      <a:minorFont>
        <a:latin typeface="Roboto Light"/>
        <a:ea typeface="Roboto Light"/>
        <a:cs typeface="Robot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